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66" r:id="rId16"/>
    <p:sldId id="271" r:id="rId17"/>
    <p:sldId id="272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Autofit/>
          </a:bodyPr>
          <a:lstStyle/>
          <a:p>
            <a:r>
              <a:rPr lang="tt-RU" sz="3600" dirty="0" smtClean="0"/>
              <a:t>Мастер-класс </a:t>
            </a:r>
            <a:br>
              <a:rPr lang="tt-RU" sz="3600" dirty="0" smtClean="0"/>
            </a:br>
            <a:r>
              <a:rPr lang="tt-RU" sz="3600" dirty="0" smtClean="0"/>
              <a:t>по использовани</a:t>
            </a:r>
            <a:r>
              <a:rPr lang="ru-RU" sz="3600" dirty="0" smtClean="0"/>
              <a:t>ю</a:t>
            </a:r>
            <a:r>
              <a:rPr lang="tt-RU" sz="3600" dirty="0" smtClean="0"/>
              <a:t> игры</a:t>
            </a:r>
            <a:br>
              <a:rPr lang="tt-RU" sz="3600" dirty="0" smtClean="0"/>
            </a:br>
            <a:r>
              <a:rPr lang="tt-RU" sz="3600" dirty="0" smtClean="0">
                <a:solidFill>
                  <a:srgbClr val="FF0000"/>
                </a:solidFill>
              </a:rPr>
              <a:t>   </a:t>
            </a:r>
            <a:r>
              <a:rPr lang="ru-RU" sz="3600" dirty="0" smtClean="0">
                <a:solidFill>
                  <a:srgbClr val="FF0000"/>
                </a:solidFill>
              </a:rPr>
              <a:t> «</a:t>
            </a:r>
            <a:r>
              <a:rPr lang="en-US" sz="3600" dirty="0" smtClean="0">
                <a:solidFill>
                  <a:srgbClr val="FF0000"/>
                </a:solidFill>
              </a:rPr>
              <a:t>Minecraft</a:t>
            </a:r>
            <a:r>
              <a:rPr lang="ru-RU" sz="3600" dirty="0" smtClean="0">
                <a:solidFill>
                  <a:srgbClr val="FF0000"/>
                </a:solidFill>
              </a:rPr>
              <a:t>»</a:t>
            </a:r>
            <a:r>
              <a:rPr lang="tt-RU" sz="3600" dirty="0" smtClean="0">
                <a:solidFill>
                  <a:srgbClr val="FF0000"/>
                </a:solidFill>
              </a:rPr>
              <a:t/>
            </a:r>
            <a:br>
              <a:rPr lang="tt-RU" sz="3600" dirty="0" smtClean="0">
                <a:solidFill>
                  <a:srgbClr val="FF0000"/>
                </a:solidFill>
              </a:rPr>
            </a:b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961" y="2708920"/>
            <a:ext cx="5417728" cy="3047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296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5832648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57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315416"/>
            <a:ext cx="8229600" cy="1143000"/>
          </a:xfrm>
        </p:spPr>
        <p:txBody>
          <a:bodyPr/>
          <a:lstStyle/>
          <a:p>
            <a:r>
              <a:rPr lang="ru-RU" sz="3600" dirty="0" err="1" smtClean="0"/>
              <a:t>Квест</a:t>
            </a:r>
            <a:r>
              <a:rPr lang="ru-RU" dirty="0" smtClean="0"/>
              <a:t> </a:t>
            </a:r>
            <a:r>
              <a:rPr lang="ru-RU" sz="3600" dirty="0" smtClean="0"/>
              <a:t>игра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20688"/>
            <a:ext cx="8229600" cy="252028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Станция «Лабиринт»;</a:t>
            </a:r>
          </a:p>
          <a:p>
            <a:r>
              <a:rPr lang="ru-RU" sz="2400" dirty="0" smtClean="0"/>
              <a:t>Станция «Домик событий»;</a:t>
            </a:r>
          </a:p>
          <a:p>
            <a:r>
              <a:rPr lang="ru-RU" sz="2400" dirty="0" smtClean="0"/>
              <a:t>Станция «Окоп Отваги</a:t>
            </a:r>
            <a:r>
              <a:rPr lang="ru-RU" sz="2400" dirty="0" smtClean="0"/>
              <a:t>».</a:t>
            </a:r>
            <a:endParaRPr lang="ru-RU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596593" y="2420888"/>
            <a:ext cx="6516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u="sng" dirty="0" smtClean="0"/>
              <a:t>Инструкция</a:t>
            </a:r>
            <a:r>
              <a:rPr lang="ru-RU" sz="4000" u="sng" dirty="0" smtClean="0"/>
              <a:t> </a:t>
            </a:r>
            <a:r>
              <a:rPr lang="ru-RU" sz="3600" u="sng" dirty="0" smtClean="0"/>
              <a:t>управления</a:t>
            </a:r>
            <a:endParaRPr lang="ru-RU" sz="4000" u="sng" dirty="0"/>
          </a:p>
        </p:txBody>
      </p:sp>
      <p:pic>
        <p:nvPicPr>
          <p:cNvPr id="3074" name="Picture 2" descr="https://pp.userapi.com/c307210/v307210046/1e5b/ihD3BWQ-AIg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0" t="26937" r="18585" b="55899"/>
          <a:stretch/>
        </p:blipFill>
        <p:spPr bwMode="auto">
          <a:xfrm>
            <a:off x="3224700" y="3412240"/>
            <a:ext cx="5260002" cy="80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6" b="5735"/>
          <a:stretch/>
        </p:blipFill>
        <p:spPr bwMode="auto">
          <a:xfrm>
            <a:off x="3224700" y="4365104"/>
            <a:ext cx="2408344" cy="2241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666068" y="4695735"/>
            <a:ext cx="3331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Для открытия дверей и сундуков используй </a:t>
            </a:r>
            <a:r>
              <a:rPr lang="ru-RU" sz="2400" dirty="0" smtClean="0">
                <a:solidFill>
                  <a:srgbClr val="FF0000"/>
                </a:solidFill>
              </a:rPr>
              <a:t>правую кнопку мыши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45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29600" cy="430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4941168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Велика Россия, а отступать некуда - позади Москва</a:t>
            </a:r>
          </a:p>
        </p:txBody>
      </p:sp>
    </p:spTree>
    <p:extLst>
      <p:ext uri="{BB962C8B-B14F-4D97-AF65-F5344CB8AC3E}">
        <p14:creationId xmlns:p14="http://schemas.microsoft.com/office/powerpoint/2010/main" val="6485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/>
          <a:lstStyle/>
          <a:p>
            <a:r>
              <a:rPr lang="ru-RU" dirty="0" smtClean="0"/>
              <a:t>Станция «Лабиринт»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6" b="5337"/>
          <a:stretch/>
        </p:blipFill>
        <p:spPr>
          <a:xfrm>
            <a:off x="251520" y="908720"/>
            <a:ext cx="6113275" cy="314719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7" t="15431" r="16129" b="15145"/>
          <a:stretch/>
        </p:blipFill>
        <p:spPr>
          <a:xfrm>
            <a:off x="3707903" y="3712569"/>
            <a:ext cx="5410107" cy="310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55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/>
          <a:lstStyle/>
          <a:p>
            <a:r>
              <a:rPr lang="ru-RU" dirty="0" smtClean="0"/>
              <a:t>Битва за Москву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8"/>
            <a:ext cx="7419569" cy="48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085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/>
          <a:lstStyle/>
          <a:p>
            <a:r>
              <a:rPr lang="ru-RU" dirty="0" smtClean="0"/>
              <a:t>Битва за Мамаев Курган</a:t>
            </a:r>
            <a:endParaRPr lang="ru-RU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5119904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754" y="3212976"/>
            <a:ext cx="5148064" cy="3432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740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/>
          <a:lstStyle/>
          <a:p>
            <a:r>
              <a:rPr lang="ru-RU" dirty="0"/>
              <a:t>Битва за </a:t>
            </a:r>
            <a:r>
              <a:rPr lang="ru-RU" dirty="0" smtClean="0"/>
              <a:t>Сталинград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52736"/>
            <a:ext cx="7945709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793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/>
          <a:lstStyle/>
          <a:p>
            <a:r>
              <a:rPr lang="ru-RU" dirty="0" smtClean="0"/>
              <a:t>Блокада Ленинграда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08720"/>
            <a:ext cx="7776863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317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/>
          <a:lstStyle/>
          <a:p>
            <a:r>
              <a:rPr lang="ru-RU" dirty="0" smtClean="0"/>
              <a:t>Станция «Домик событий»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9" b="5391"/>
          <a:stretch/>
        </p:blipFill>
        <p:spPr>
          <a:xfrm>
            <a:off x="414629" y="941246"/>
            <a:ext cx="6012160" cy="31030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129" t="15718" r="16290" b="16005"/>
          <a:stretch/>
        </p:blipFill>
        <p:spPr>
          <a:xfrm>
            <a:off x="3841058" y="3789040"/>
            <a:ext cx="5171462" cy="293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02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/>
          <a:lstStyle/>
          <a:p>
            <a:r>
              <a:rPr lang="ru-RU" dirty="0" smtClean="0"/>
              <a:t>Битва за Москву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50408"/>
            <a:ext cx="4536504" cy="2967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980728"/>
            <a:ext cx="78488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1.30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сентября 1941 года;</a:t>
            </a:r>
          </a:p>
          <a:p>
            <a:pPr algn="just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2.Жуков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писал, что 7 октября 1941 года все дороги на Москву и московскую область были открыты;</a:t>
            </a:r>
          </a:p>
          <a:p>
            <a:pPr algn="just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3.Назначение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Жукова командующим Западным фронтом;</a:t>
            </a:r>
          </a:p>
          <a:p>
            <a:pPr algn="just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4.Осадное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Москвы было объявлено 20 октября 1941 года;</a:t>
            </a:r>
          </a:p>
          <a:p>
            <a:pPr algn="just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5.Через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северное направление (город Клин);</a:t>
            </a:r>
          </a:p>
          <a:p>
            <a:pPr algn="just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6.В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апреле 1942 года получилось освободить Москву.</a:t>
            </a:r>
          </a:p>
        </p:txBody>
      </p:sp>
    </p:spTree>
    <p:extLst>
      <p:ext uri="{BB962C8B-B14F-4D97-AF65-F5344CB8AC3E}">
        <p14:creationId xmlns:p14="http://schemas.microsoft.com/office/powerpoint/2010/main" val="370780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/>
          <a:lstStyle/>
          <a:p>
            <a:r>
              <a:rPr lang="ru-RU" dirty="0" smtClean="0"/>
              <a:t>Битва за Мамаев Курган</a:t>
            </a:r>
            <a:endParaRPr lang="ru-RU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95" y="3501008"/>
            <a:ext cx="4320480" cy="2734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1.17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июля 1942 года;</a:t>
            </a:r>
          </a:p>
          <a:p>
            <a:pPr marL="0" indent="0" algn="just">
              <a:buNone/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2.Первое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наступление на город;</a:t>
            </a:r>
          </a:p>
          <a:p>
            <a:pPr marL="0" indent="0" algn="just">
              <a:buNone/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3.В 1943 году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враг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 Сталинградом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окружён и полностью разбит;</a:t>
            </a:r>
          </a:p>
          <a:p>
            <a:pPr marL="0" indent="0" algn="just">
              <a:buNone/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4.Почетное звание  «Город-герой»;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5.Сооружён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мемориал «Героям Сталинградской битвы»;</a:t>
            </a:r>
          </a:p>
          <a:p>
            <a:pPr marL="0" indent="0" algn="just">
              <a:buNone/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6.2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февраля 1943 г.</a:t>
            </a:r>
          </a:p>
        </p:txBody>
      </p:sp>
    </p:spTree>
    <p:extLst>
      <p:ext uri="{BB962C8B-B14F-4D97-AF65-F5344CB8AC3E}">
        <p14:creationId xmlns:p14="http://schemas.microsoft.com/office/powerpoint/2010/main" val="328515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/>
          <a:lstStyle/>
          <a:p>
            <a:r>
              <a:rPr lang="ru-RU" dirty="0"/>
              <a:t>Битва за </a:t>
            </a:r>
            <a:r>
              <a:rPr lang="ru-RU" dirty="0" smtClean="0"/>
              <a:t>Сталинград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29000"/>
            <a:ext cx="4968552" cy="3241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395536" y="980728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7752" y="764704"/>
            <a:ext cx="85247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1.16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апреля 1945 г;</a:t>
            </a:r>
          </a:p>
          <a:p>
            <a:pPr algn="just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2.29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апреля начались бои за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Рейхстаг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3.30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апреля 1945 г. водрузили штурмовое красное знамя на крыше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Рейхстаг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скульптурной фигуре «Богиня победы»;</a:t>
            </a:r>
          </a:p>
          <a:p>
            <a:pPr algn="just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4.Начался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штурм самого здания Рейхстага 30 апреля;</a:t>
            </a:r>
          </a:p>
          <a:p>
            <a:pPr algn="just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5.Бои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рейхстаг продолжались до утра 1 мая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1945 г.;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6.8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мая 1945 г.</a:t>
            </a:r>
          </a:p>
        </p:txBody>
      </p:sp>
    </p:spTree>
    <p:extLst>
      <p:ext uri="{BB962C8B-B14F-4D97-AF65-F5344CB8AC3E}">
        <p14:creationId xmlns:p14="http://schemas.microsoft.com/office/powerpoint/2010/main" val="70972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/>
          <a:lstStyle/>
          <a:p>
            <a:r>
              <a:rPr lang="ru-RU" dirty="0" smtClean="0"/>
              <a:t>Станция «Окоп Отваги»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5" b="5677"/>
          <a:stretch/>
        </p:blipFill>
        <p:spPr>
          <a:xfrm>
            <a:off x="233772" y="991172"/>
            <a:ext cx="5940152" cy="30467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" b="5390"/>
          <a:stretch/>
        </p:blipFill>
        <p:spPr>
          <a:xfrm>
            <a:off x="3411140" y="3861048"/>
            <a:ext cx="5546614" cy="286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65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ru-RU" dirty="0"/>
              <a:t>Николай </a:t>
            </a:r>
            <a:r>
              <a:rPr lang="ru-RU" dirty="0" err="1"/>
              <a:t>Францевич</a:t>
            </a:r>
            <a:r>
              <a:rPr lang="ru-RU" dirty="0"/>
              <a:t> Гастелло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8229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6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Зоя Анатольевна Космодемьянская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196752"/>
            <a:ext cx="420526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036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«Молодая Гвардия»</a:t>
            </a: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7275779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989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8641"/>
            <a:ext cx="5544616" cy="3691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558" y="3284984"/>
            <a:ext cx="6336704" cy="3463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214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231</Words>
  <Application>Microsoft Office PowerPoint</Application>
  <PresentationFormat>Экран (4:3)</PresentationFormat>
  <Paragraphs>39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Мастер-класс  по использованию игры     «Minecraft» </vt:lpstr>
      <vt:lpstr>Презентация PowerPoint</vt:lpstr>
      <vt:lpstr>Квест игра</vt:lpstr>
      <vt:lpstr>Презентация PowerPoint</vt:lpstr>
      <vt:lpstr>Станция «Лабиринт»</vt:lpstr>
      <vt:lpstr>Битва за Москву</vt:lpstr>
      <vt:lpstr>Битва за Мамаев Курган</vt:lpstr>
      <vt:lpstr>Битва за Сталинград</vt:lpstr>
      <vt:lpstr>Блокада Ленинграда</vt:lpstr>
      <vt:lpstr>Станция «Домик событий»</vt:lpstr>
      <vt:lpstr>Битва за Москву</vt:lpstr>
      <vt:lpstr>Битва за Мамаев Курган</vt:lpstr>
      <vt:lpstr>Битва за Сталинград</vt:lpstr>
      <vt:lpstr>Станция «Окоп Отваги»</vt:lpstr>
      <vt:lpstr>Николай Францевич Гастелло</vt:lpstr>
      <vt:lpstr>Зоя Анатольевна Космодемьянская</vt:lpstr>
      <vt:lpstr>«Молодая Гвардия»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  по использованию игры     «Minecraft» </dc:title>
  <dc:creator>Май</dc:creator>
  <cp:lastModifiedBy>Алина Бочкарёва</cp:lastModifiedBy>
  <cp:revision>9</cp:revision>
  <dcterms:created xsi:type="dcterms:W3CDTF">2021-05-16T12:58:31Z</dcterms:created>
  <dcterms:modified xsi:type="dcterms:W3CDTF">2021-06-09T17:34:24Z</dcterms:modified>
</cp:coreProperties>
</file>